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64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60" autoAdjust="0"/>
  </p:normalViewPr>
  <p:slideViewPr>
    <p:cSldViewPr>
      <p:cViewPr>
        <p:scale>
          <a:sx n="90" d="100"/>
          <a:sy n="90" d="100"/>
        </p:scale>
        <p:origin x="-816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021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58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94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642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13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64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084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4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16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593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895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7CBA6-38EE-44DC-82BD-EAEC05472227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FE7E1-77D0-4E12-8196-EF5519FA15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97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64"/>
          <a:stretch/>
        </p:blipFill>
        <p:spPr bwMode="auto">
          <a:xfrm>
            <a:off x="-173547" y="-9625"/>
            <a:ext cx="9252520" cy="686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547" y="-9625"/>
            <a:ext cx="9252520" cy="686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8614" y="1556792"/>
            <a:ext cx="7272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Муниципальное бюджетное общеобразовательное учреждение  Орловская основная общеобразовательная школа</a:t>
            </a:r>
          </a:p>
          <a:p>
            <a:pPr algn="ctr"/>
            <a:r>
              <a:rPr lang="ru-RU" b="1" i="1" dirty="0" err="1" smtClean="0">
                <a:solidFill>
                  <a:schemeClr val="accent3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Лаишевского</a:t>
            </a: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953" y="5046536"/>
            <a:ext cx="33529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422629 РТ, </a:t>
            </a:r>
            <a:r>
              <a:rPr lang="ru-RU" b="1" i="1" dirty="0" err="1"/>
              <a:t>Л</a:t>
            </a:r>
            <a:r>
              <a:rPr lang="ru-RU" b="1" i="1" dirty="0" err="1" smtClean="0"/>
              <a:t>аишевский</a:t>
            </a:r>
            <a:r>
              <a:rPr lang="ru-RU" b="1" i="1" dirty="0" smtClean="0"/>
              <a:t> район, </a:t>
            </a:r>
          </a:p>
          <a:p>
            <a:r>
              <a:rPr lang="ru-RU" b="1" i="1" dirty="0" smtClean="0"/>
              <a:t>д. Орёл, </a:t>
            </a:r>
            <a:r>
              <a:rPr lang="ru-RU" b="1" i="1" dirty="0" err="1" smtClean="0"/>
              <a:t>ул.Строительная</a:t>
            </a:r>
            <a:r>
              <a:rPr lang="ru-RU" b="1" i="1" dirty="0" smtClean="0"/>
              <a:t>, д.20</a:t>
            </a:r>
          </a:p>
          <a:p>
            <a:r>
              <a:rPr lang="en-US" b="1" i="1" u="sng" dirty="0" smtClean="0">
                <a:solidFill>
                  <a:srgbClr val="0070C0"/>
                </a:solidFill>
              </a:rPr>
              <a:t>https://edu.tatar.ru/laishevo/25okt/sch/orel/sch</a:t>
            </a:r>
            <a:endParaRPr lang="ru-RU" b="1" i="1" u="sng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71544" y="5445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Воронина Г.Г. , 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директор</a:t>
            </a:r>
            <a:r>
              <a:rPr lang="ru-RU" sz="2400" i="1" u="sng" dirty="0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школы</a:t>
            </a:r>
          </a:p>
          <a:p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2400" b="1" i="1" dirty="0" err="1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Курынцева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В.К.</a:t>
            </a:r>
            <a:r>
              <a:rPr lang="ru-RU" sz="2400" i="1" dirty="0" smtClean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, </a:t>
            </a:r>
            <a:r>
              <a:rPr lang="ru-RU" sz="2400" i="1" dirty="0" err="1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зам.директора</a:t>
            </a:r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 </a:t>
            </a:r>
          </a:p>
          <a:p>
            <a:r>
              <a:rPr lang="ru-RU" sz="2400" i="1" dirty="0">
                <a:solidFill>
                  <a:schemeClr val="accent3">
                    <a:lumMod val="50000"/>
                  </a:schemeClr>
                </a:solidFill>
                <a:latin typeface="Cambria Math" pitchFamily="18" charset="0"/>
                <a:ea typeface="Cambria Math" pitchFamily="18" charset="0"/>
              </a:rPr>
              <a:t>по воспитательной работе</a:t>
            </a:r>
            <a:endParaRPr lang="ru-RU" sz="2400" i="1" dirty="0">
              <a:solidFill>
                <a:schemeClr val="accent3">
                  <a:lumMod val="50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029" name="Picture 5" descr="https://edu.tatar.ru/upload/organization/118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6362">
            <a:off x="683568" y="2790774"/>
            <a:ext cx="2996090" cy="1934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71544" y="3140968"/>
            <a:ext cx="431105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Ученическое </a:t>
            </a:r>
          </a:p>
          <a:p>
            <a:pPr algn="ctr"/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самоуправление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3526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7" y="-126350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56061" y="663079"/>
            <a:ext cx="701438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Ученический совет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07" y="1619222"/>
            <a:ext cx="5627712" cy="42212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29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" y="2753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99592" y="620688"/>
            <a:ext cx="76474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Структура ученического самоуправления 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392" y="1471191"/>
            <a:ext cx="6119813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457" y="3679180"/>
            <a:ext cx="61198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392" y="4231853"/>
            <a:ext cx="6119813" cy="152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299" y="5569371"/>
            <a:ext cx="6119813" cy="117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Стрелка вниз 14"/>
          <p:cNvSpPr/>
          <p:nvPr/>
        </p:nvSpPr>
        <p:spPr>
          <a:xfrm>
            <a:off x="4427984" y="4093665"/>
            <a:ext cx="295314" cy="4576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480052" y="5445224"/>
            <a:ext cx="312252" cy="4697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2123728" y="3140968"/>
            <a:ext cx="1800200" cy="53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436096" y="3140968"/>
            <a:ext cx="1440160" cy="53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932040" y="3140968"/>
            <a:ext cx="648072" cy="53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923928" y="3140968"/>
            <a:ext cx="504056" cy="53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600363" y="3140968"/>
            <a:ext cx="35815" cy="5382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73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7" y="-126350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260648"/>
            <a:ext cx="49439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«Образование»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6053076" cy="4540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8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7" y="-126350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6951" y="404664"/>
            <a:ext cx="74991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«Отряд профилактики»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15503"/>
            <a:ext cx="5726811" cy="32216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3292633" cy="2469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9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19622" y="332656"/>
            <a:ext cx="2682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«Спорт»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01008"/>
            <a:ext cx="3688879" cy="30155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840" y="1521457"/>
            <a:ext cx="4360390" cy="32706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9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7" y="-126350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27584" y="332656"/>
            <a:ext cx="36423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«Шефство»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56992"/>
            <a:ext cx="3537421" cy="29678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70767"/>
            <a:ext cx="3942566" cy="29724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233" y="260648"/>
            <a:ext cx="3713141" cy="2785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9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87" y="-126350"/>
            <a:ext cx="916148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55576" y="476672"/>
            <a:ext cx="36030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«Культура»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524" y="3244334"/>
            <a:ext cx="4546343" cy="2792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00002"/>
            <a:ext cx="4088090" cy="22207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98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67</Words>
  <Application>Microsoft Office PowerPoint</Application>
  <PresentationFormat>Экран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</dc:creator>
  <cp:lastModifiedBy>sony</cp:lastModifiedBy>
  <cp:revision>11</cp:revision>
  <dcterms:created xsi:type="dcterms:W3CDTF">2014-12-15T07:51:23Z</dcterms:created>
  <dcterms:modified xsi:type="dcterms:W3CDTF">2014-12-15T10:31:44Z</dcterms:modified>
</cp:coreProperties>
</file>